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0.38181818181818183</c:v>
                </c:pt>
                <c:pt idx="1">
                  <c:v>0.6181818181818182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0.5652173913043478</c:v>
                </c:pt>
                <c:pt idx="1">
                  <c:v>0.4782608695652174</c:v>
                </c:pt>
                <c:pt idx="2">
                  <c:v>0.34782608695652173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</c:v>
                </c:pt>
                <c:pt idx="1">
                  <c:v>0.5789473684210527</c:v>
                </c:pt>
                <c:pt idx="2">
                  <c:v>0.42105263157894735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0.5789473684210527</c:v>
                </c:pt>
                <c:pt idx="1">
                  <c:v>0.6842105263157895</c:v>
                </c:pt>
                <c:pt idx="2">
                  <c:v>0.7368421052631579</c:v>
                </c:pt>
                <c:pt idx="3">
                  <c:v>0.7631578947368421</c:v>
                </c:pt>
                <c:pt idx="4">
                  <c:v>0.7631578947368421</c:v>
                </c:pt>
                <c:pt idx="5">
                  <c:v>0.47368421052631576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0.18421052631578946</c:v>
                </c:pt>
                <c:pt idx="1">
                  <c:v>0.18421052631578946</c:v>
                </c:pt>
                <c:pt idx="2">
                  <c:v>0.18421052631578946</c:v>
                </c:pt>
                <c:pt idx="3">
                  <c:v>0.15789473684210525</c:v>
                </c:pt>
                <c:pt idx="4">
                  <c:v>0.15789473684210525</c:v>
                </c:pt>
                <c:pt idx="5">
                  <c:v>0.2894736842105263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0.23684210526315788</c:v>
                </c:pt>
                <c:pt idx="1">
                  <c:v>0.13157894736842105</c:v>
                </c:pt>
                <c:pt idx="2">
                  <c:v>0.07894736842105263</c:v>
                </c:pt>
                <c:pt idx="3">
                  <c:v>0.07894736842105263</c:v>
                </c:pt>
                <c:pt idx="4">
                  <c:v>0.07894736842105263</c:v>
                </c:pt>
                <c:pt idx="5">
                  <c:v>0.23684210526315788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0.19298245614035087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0.14035087719298245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0.42105263157894735</c:v>
                </c:pt>
                <c:pt idx="1">
                  <c:v>0.21052631578947367</c:v>
                </c:pt>
                <c:pt idx="2">
                  <c:v>0.2631578947368421</c:v>
                </c:pt>
                <c:pt idx="3">
                  <c:v>0.47368421052631576</c:v>
                </c:pt>
                <c:pt idx="4">
                  <c:v>0.6578947368421053</c:v>
                </c:pt>
                <c:pt idx="5">
                  <c:v>0.7368421052631579</c:v>
                </c:pt>
                <c:pt idx="6">
                  <c:v>0.6052631578947368</c:v>
                </c:pt>
                <c:pt idx="7">
                  <c:v>0.7894736842105263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0.3157894736842105</c:v>
                </c:pt>
                <c:pt idx="1">
                  <c:v>0.42105263157894735</c:v>
                </c:pt>
                <c:pt idx="2">
                  <c:v>0.3157894736842105</c:v>
                </c:pt>
                <c:pt idx="3">
                  <c:v>0.18421052631578946</c:v>
                </c:pt>
                <c:pt idx="4">
                  <c:v>0.23684210526315788</c:v>
                </c:pt>
                <c:pt idx="5">
                  <c:v>0.13157894736842105</c:v>
                </c:pt>
                <c:pt idx="6">
                  <c:v>0.23684210526315788</c:v>
                </c:pt>
                <c:pt idx="7">
                  <c:v>0.07894736842105263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0.2631578947368421</c:v>
                </c:pt>
                <c:pt idx="1">
                  <c:v>0.3684210526315789</c:v>
                </c:pt>
                <c:pt idx="2">
                  <c:v>0.42105263157894735</c:v>
                </c:pt>
                <c:pt idx="3">
                  <c:v>0.34210526315789475</c:v>
                </c:pt>
                <c:pt idx="4">
                  <c:v>0.10526315789473684</c:v>
                </c:pt>
                <c:pt idx="5">
                  <c:v>0.13157894736842105</c:v>
                </c:pt>
                <c:pt idx="6">
                  <c:v>0.15789473684210525</c:v>
                </c:pt>
                <c:pt idx="7">
                  <c:v>0.13157894736842105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0.5197368421052632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0.24013157894736842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0.24013157894736842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0.5156543519098309</c:v>
                </c:pt>
                <c:pt idx="1">
                  <c:v>0.21634314339386349</c:v>
                </c:pt>
                <c:pt idx="2">
                  <c:v>0.2680025046963056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Mi puesto de trabajo está diseñado para mi comodidad física.</c:v>
                </c:pt>
                <c:pt idx="1">
                  <c:v>[AMF] Cuento con implementos de calidad para hacer mi trabajo.</c:v>
                </c:pt>
                <c:pt idx="2">
                  <c:v>[AMF] Las condiciones físicas de mi lugar de trabajo son seguras.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0.7380952380952381</c:v>
                </c:pt>
                <c:pt idx="1">
                  <c:v>0.7380952380952381</c:v>
                </c:pt>
                <c:pt idx="2">
                  <c:v>0.8809523809523809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[LID] Mi  jefatura directa es comprensiva frente a nuestros problemas personales.</c:v>
                </c:pt>
                <c:pt idx="1">
                  <c:v>[CLA] Tengo claro cómo mi trabajo contribuye al éxito de las metas de mi equipo.</c:v>
                </c:pt>
                <c:pt idx="2">
                  <c:v>[AMI] En mi equipo de trabajo nos apoyamos para trabajar.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0.8421052631578947</c:v>
                </c:pt>
                <c:pt idx="1">
                  <c:v>0.8421052631578947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[STB] Esta Municipalidad se preocupa de ofrecer estabilidad laboral a las personas que trabajan en ella.</c:v>
                </c:pt>
                <c:pt idx="1">
                  <c:v>[BNF] Los beneficios que puedo obtener en esta Municipalidad son adecuados a mis necesidades más importantes.</c:v>
                </c:pt>
                <c:pt idx="2">
                  <c:v>[APO] Las personas de esta esta Municipalidad se sienten respaldadas por ella.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0.3902439024390244</c:v>
                </c:pt>
                <c:pt idx="1">
                  <c:v>0.40476190476190477</c:v>
                </c:pt>
                <c:pt idx="2">
                  <c:v>0.40476190476190477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[REC] En esta institución hay preocupación por hacer que cada funcionario se sienta de verdad considerado.</c:v>
                </c:pt>
                <c:pt idx="1">
                  <c:v>[CLA] Existe un proyecto municipal que es conocido por las personas.</c:v>
                </c:pt>
                <c:pt idx="2">
                  <c:v>[DEI] En esta institución hay una preocupación real por incluir en el trabajo cotidiano a personas distintas a la mayoría (personas en situación de discapacidad, origen social, extranjeros, etc.).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0.34210526315789475</c:v>
                </c:pt>
                <c:pt idx="1">
                  <c:v>0.34210526315789475</c:v>
                </c:pt>
                <c:pt idx="2">
                  <c:v>0.39473684210526316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[COM] En general en esta Municipalidad los hechos importantes se comunican por vías formales más que por rumores.</c:v>
                </c:pt>
                <c:pt idx="1">
                  <c:v>[REM] Las personas que cumplen funciones parecidas en esta Municipalidad reciben sueldos similares.</c:v>
                </c:pt>
                <c:pt idx="2">
                  <c:v>[COO] Todos los que trabajamos en esta esta Municipalidad estamos unidos en torno a los mismos objetivos.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0.5238095238095237</c:v>
                </c:pt>
                <c:pt idx="1">
                  <c:v>0.5238095238095237</c:v>
                </c:pt>
                <c:pt idx="2">
                  <c:v>0.5238095238095238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[CDT] En general, puedo realizar mis tareas sin sentirme agotado al final de la jornada.</c:v>
                </c:pt>
                <c:pt idx="1">
                  <c:v>[REC] En esta institución hay preocupación por hacer que cada funcionario se sienta de verdad considerado.</c:v>
                </c:pt>
                <c:pt idx="2">
                  <c:v>[CDT] En general, las tareas que se asignan a las personas están acordes a lo requerido por su cargo.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0.39473684210526316</c:v>
                </c:pt>
                <c:pt idx="1">
                  <c:v>0.42105263157894735</c:v>
                </c:pt>
                <c:pt idx="2">
                  <c:v>0.42105263157894735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0.7428571428571429</c:v>
                </c:pt>
                <c:pt idx="1">
                  <c:v>0.39880952380952384</c:v>
                </c:pt>
                <c:pt idx="2">
                  <c:v>0.47619047619047616</c:v>
                </c:pt>
                <c:pt idx="3">
                  <c:v>0.3273809523809524</c:v>
                </c:pt>
                <c:pt idx="4">
                  <c:v>0.26785714285714285</c:v>
                </c:pt>
                <c:pt idx="5">
                  <c:v>0.24404761904761904</c:v>
                </c:pt>
                <c:pt idx="6">
                  <c:v>0.3902439024390244</c:v>
                </c:pt>
                <c:pt idx="7">
                  <c:v>0.47560975609756095</c:v>
                </c:pt>
                <c:pt idx="8">
                  <c:v>0.3353658536585366</c:v>
                </c:pt>
                <c:pt idx="9">
                  <c:v>0.78125</c:v>
                </c:pt>
                <c:pt idx="10">
                  <c:v>0.6346153846153846</c:v>
                </c:pt>
                <c:pt idx="11">
                  <c:v>0.5350877192982456</c:v>
                </c:pt>
                <c:pt idx="12">
                  <c:v>0.6228070175438597</c:v>
                </c:pt>
                <c:pt idx="13">
                  <c:v>0.631578947368421</c:v>
                </c:pt>
                <c:pt idx="14">
                  <c:v>0.5684210526315789</c:v>
                </c:pt>
                <c:pt idx="15">
                  <c:v>0.7017543859649122</c:v>
                </c:pt>
                <c:pt idx="16">
                  <c:v>0.6447368421052632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0.5315009481890759</c:v>
                </c:pt>
                <c:pt idx="1">
                  <c:v>0.22709713670311146</c:v>
                </c:pt>
                <c:pt idx="2">
                  <c:v>0.24140191510781261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0.5156543519098309</c:v>
                </c:pt>
                <c:pt idx="1">
                  <c:v>0.21634314339386349</c:v>
                </c:pt>
                <c:pt idx="2">
                  <c:v>0.2680025046963056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0.4152173913043478</c:v>
                </c:pt>
                <c:pt idx="1">
                  <c:v>0.22717391304347825</c:v>
                </c:pt>
                <c:pt idx="2">
                  <c:v>0.3576086956521739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0.5156543519098309</c:v>
                </c:pt>
                <c:pt idx="1">
                  <c:v>0.21634314339386349</c:v>
                </c:pt>
                <c:pt idx="2">
                  <c:v>0.2680025046963056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0.7428571428571429</c:v>
                </c:pt>
                <c:pt idx="1">
                  <c:v>0.39880952380952384</c:v>
                </c:pt>
                <c:pt idx="2">
                  <c:v>0.47619047619047616</c:v>
                </c:pt>
                <c:pt idx="3">
                  <c:v>0.3273809523809524</c:v>
                </c:pt>
                <c:pt idx="4">
                  <c:v>0.26785714285714285</c:v>
                </c:pt>
                <c:pt idx="5">
                  <c:v>0.24404761904761904</c:v>
                </c:pt>
                <c:pt idx="6">
                  <c:v>0.3902439024390244</c:v>
                </c:pt>
                <c:pt idx="7">
                  <c:v>0.47560975609756095</c:v>
                </c:pt>
                <c:pt idx="8">
                  <c:v>0.3353658536585366</c:v>
                </c:pt>
                <c:pt idx="9">
                  <c:v>0.78125</c:v>
                </c:pt>
                <c:pt idx="10">
                  <c:v>0.6346153846153846</c:v>
                </c:pt>
                <c:pt idx="11">
                  <c:v>0.5350877192982456</c:v>
                </c:pt>
                <c:pt idx="12">
                  <c:v>0.6228070175438597</c:v>
                </c:pt>
                <c:pt idx="13">
                  <c:v>0.631578947368421</c:v>
                </c:pt>
                <c:pt idx="14">
                  <c:v>0.5684210526315789</c:v>
                </c:pt>
                <c:pt idx="15">
                  <c:v>0.7017543859649122</c:v>
                </c:pt>
                <c:pt idx="16">
                  <c:v>0.6447368421052632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0.5156543519098309</c:v>
                </c:pt>
                <c:pt idx="1">
                  <c:v>0.5156543519098309</c:v>
                </c:pt>
                <c:pt idx="2">
                  <c:v>0.5156543519098309</c:v>
                </c:pt>
                <c:pt idx="3">
                  <c:v>0.5156543519098309</c:v>
                </c:pt>
                <c:pt idx="4">
                  <c:v>0.5156543519098309</c:v>
                </c:pt>
                <c:pt idx="5">
                  <c:v>0.5156543519098309</c:v>
                </c:pt>
                <c:pt idx="6">
                  <c:v>0.5156543519098309</c:v>
                </c:pt>
                <c:pt idx="7">
                  <c:v>0.5156543519098309</c:v>
                </c:pt>
                <c:pt idx="8">
                  <c:v>0.5156543519098309</c:v>
                </c:pt>
                <c:pt idx="9">
                  <c:v>0.5156543519098309</c:v>
                </c:pt>
                <c:pt idx="10">
                  <c:v>0.5156543519098309</c:v>
                </c:pt>
                <c:pt idx="11">
                  <c:v>0.5156543519098309</c:v>
                </c:pt>
                <c:pt idx="12">
                  <c:v>0.5156543519098309</c:v>
                </c:pt>
                <c:pt idx="13">
                  <c:v>0.5156543519098309</c:v>
                </c:pt>
                <c:pt idx="14">
                  <c:v>0.5156543519098309</c:v>
                </c:pt>
                <c:pt idx="15">
                  <c:v>0.5156543519098309</c:v>
                </c:pt>
                <c:pt idx="16">
                  <c:v>0.5156543519098309</c:v>
                </c:pt>
                <c:pt idx="17">
                  <c:v>0.5156543519098309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0.7428571428571429</c:v>
                </c:pt>
                <c:pt idx="1">
                  <c:v>0.39880952380952384</c:v>
                </c:pt>
                <c:pt idx="2">
                  <c:v>0.47619047619047616</c:v>
                </c:pt>
                <c:pt idx="3">
                  <c:v>0.3273809523809524</c:v>
                </c:pt>
                <c:pt idx="4">
                  <c:v>0.26785714285714285</c:v>
                </c:pt>
                <c:pt idx="5">
                  <c:v>0.24404761904761904</c:v>
                </c:pt>
                <c:pt idx="6">
                  <c:v>0.3902439024390244</c:v>
                </c:pt>
                <c:pt idx="7">
                  <c:v>0.47560975609756095</c:v>
                </c:pt>
                <c:pt idx="8">
                  <c:v>0.3353658536585366</c:v>
                </c:pt>
                <c:pt idx="9">
                  <c:v>0.78125</c:v>
                </c:pt>
                <c:pt idx="10">
                  <c:v>0.6346153846153846</c:v>
                </c:pt>
                <c:pt idx="11">
                  <c:v>0.5350877192982456</c:v>
                </c:pt>
                <c:pt idx="12">
                  <c:v>0.6228070175438597</c:v>
                </c:pt>
                <c:pt idx="13">
                  <c:v>0.631578947368421</c:v>
                </c:pt>
                <c:pt idx="14">
                  <c:v>0.5684210526315789</c:v>
                </c:pt>
                <c:pt idx="15">
                  <c:v>0.7017543859649122</c:v>
                </c:pt>
                <c:pt idx="16">
                  <c:v>0.6447368421052632</c:v>
                </c:pt>
                <c:pt idx="17">
                  <c:v>0.4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</c:v>
                </c:pt>
                <c:pt idx="1">
                  <c:v>0.32142857142857145</c:v>
                </c:pt>
                <c:pt idx="2">
                  <c:v>0.31547619047619047</c:v>
                </c:pt>
                <c:pt idx="3">
                  <c:v>0.24404761904761904</c:v>
                </c:pt>
                <c:pt idx="4">
                  <c:v>0.25595238095238093</c:v>
                </c:pt>
                <c:pt idx="5">
                  <c:v>0.2619047619047619</c:v>
                </c:pt>
                <c:pt idx="6">
                  <c:v>0.22764227642276422</c:v>
                </c:pt>
                <c:pt idx="7">
                  <c:v>0.2865853658536585</c:v>
                </c:pt>
                <c:pt idx="8">
                  <c:v>0.3048780487804878</c:v>
                </c:pt>
                <c:pt idx="9">
                  <c:v>0.1125</c:v>
                </c:pt>
                <c:pt idx="10">
                  <c:v>0.15384615384615385</c:v>
                </c:pt>
                <c:pt idx="11">
                  <c:v>0.10526315789473684</c:v>
                </c:pt>
                <c:pt idx="12">
                  <c:v>0.23684210526315788</c:v>
                </c:pt>
                <c:pt idx="13">
                  <c:v>0.25</c:v>
                </c:pt>
                <c:pt idx="14">
                  <c:v>0.17894736842105263</c:v>
                </c:pt>
                <c:pt idx="15">
                  <c:v>0.14619883040935672</c:v>
                </c:pt>
                <c:pt idx="16">
                  <c:v>0.18421052631578946</c:v>
                </c:pt>
                <c:pt idx="17">
                  <c:v>0.26842105263157895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0.15714285714285714</c:v>
                </c:pt>
                <c:pt idx="1">
                  <c:v>0.27976190476190477</c:v>
                </c:pt>
                <c:pt idx="2">
                  <c:v>0.20833333333333334</c:v>
                </c:pt>
                <c:pt idx="3">
                  <c:v>0.42857142857142855</c:v>
                </c:pt>
                <c:pt idx="4">
                  <c:v>0.47619047619047616</c:v>
                </c:pt>
                <c:pt idx="5">
                  <c:v>0.49404761904761907</c:v>
                </c:pt>
                <c:pt idx="6">
                  <c:v>0.3821138211382114</c:v>
                </c:pt>
                <c:pt idx="7">
                  <c:v>0.23780487804878048</c:v>
                </c:pt>
                <c:pt idx="8">
                  <c:v>0.3597560975609756</c:v>
                </c:pt>
                <c:pt idx="9">
                  <c:v>0.10625</c:v>
                </c:pt>
                <c:pt idx="10">
                  <c:v>0.21153846153846154</c:v>
                </c:pt>
                <c:pt idx="11">
                  <c:v>0.35964912280701755</c:v>
                </c:pt>
                <c:pt idx="12">
                  <c:v>0.14035087719298245</c:v>
                </c:pt>
                <c:pt idx="13">
                  <c:v>0.11842105263157894</c:v>
                </c:pt>
                <c:pt idx="14">
                  <c:v>0.25263157894736843</c:v>
                </c:pt>
                <c:pt idx="15">
                  <c:v>0.15204678362573099</c:v>
                </c:pt>
                <c:pt idx="16">
                  <c:v>0.17105263157894737</c:v>
                </c:pt>
                <c:pt idx="17">
                  <c:v>0.33157894736842103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0.7428571428571429</c:v>
                </c:pt>
                <c:pt idx="1">
                  <c:v>0.39880952380952384</c:v>
                </c:pt>
                <c:pt idx="2">
                  <c:v>0.47619047619047616</c:v>
                </c:pt>
                <c:pt idx="3">
                  <c:v>0.3273809523809524</c:v>
                </c:pt>
                <c:pt idx="4">
                  <c:v>0.26785714285714285</c:v>
                </c:pt>
                <c:pt idx="5">
                  <c:v>0.24404761904761904</c:v>
                </c:pt>
                <c:pt idx="6">
                  <c:v>0.3902439024390244</c:v>
                </c:pt>
                <c:pt idx="7">
                  <c:v>0.47560975609756095</c:v>
                </c:pt>
                <c:pt idx="8">
                  <c:v>0.3353658536585366</c:v>
                </c:pt>
                <c:pt idx="9">
                  <c:v>0.78125</c:v>
                </c:pt>
                <c:pt idx="10">
                  <c:v>0.6346153846153846</c:v>
                </c:pt>
                <c:pt idx="11">
                  <c:v>0.5350877192982456</c:v>
                </c:pt>
                <c:pt idx="12">
                  <c:v>0.6228070175438597</c:v>
                </c:pt>
                <c:pt idx="13">
                  <c:v>0.631578947368421</c:v>
                </c:pt>
                <c:pt idx="14">
                  <c:v>0.5684210526315789</c:v>
                </c:pt>
                <c:pt idx="15">
                  <c:v>0.7017543859649122</c:v>
                </c:pt>
                <c:pt idx="16">
                  <c:v>0.6447368421052632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Municipalidad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0.6900735294117647</c:v>
                </c:pt>
                <c:pt idx="1">
                  <c:v>0.3539741219963031</c:v>
                </c:pt>
                <c:pt idx="2">
                  <c:v>0.5050925925925925</c:v>
                </c:pt>
                <c:pt idx="3">
                  <c:v>0.3435185185185185</c:v>
                </c:pt>
                <c:pt idx="4">
                  <c:v>0.3194444444444444</c:v>
                </c:pt>
                <c:pt idx="5">
                  <c:v>0.3325602968460111</c:v>
                </c:pt>
                <c:pt idx="6">
                  <c:v>0.4596523898199876</c:v>
                </c:pt>
                <c:pt idx="7">
                  <c:v>0.6303538175046555</c:v>
                </c:pt>
                <c:pt idx="8">
                  <c:v>0.3824626865671642</c:v>
                </c:pt>
                <c:pt idx="9">
                  <c:v>0.7551498127340824</c:v>
                </c:pt>
                <c:pt idx="10">
                  <c:v>0.5642589118198874</c:v>
                </c:pt>
                <c:pt idx="11">
                  <c:v>0.5526315789473685</c:v>
                </c:pt>
                <c:pt idx="12">
                  <c:v>0.6691729323308271</c:v>
                </c:pt>
                <c:pt idx="13">
                  <c:v>0.6287735849056604</c:v>
                </c:pt>
                <c:pt idx="14">
                  <c:v>0.5431818181818182</c:v>
                </c:pt>
                <c:pt idx="15">
                  <c:v>0.6580059146599071</c:v>
                </c:pt>
                <c:pt idx="16">
                  <c:v>0.6614285714285715</c:v>
                </c:pt>
                <c:pt idx="17">
                  <c:v>0.42933333333333334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Dirección de Desarrollo Comunitario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0.6434782608695652</c:v>
                </c:pt>
                <c:pt idx="1">
                  <c:v>0.2826086956521739</c:v>
                </c:pt>
                <c:pt idx="2">
                  <c:v>0.29347826086956524</c:v>
                </c:pt>
                <c:pt idx="3">
                  <c:v>0.11956521739130435</c:v>
                </c:pt>
                <c:pt idx="4">
                  <c:v>0.13043478260869565</c:v>
                </c:pt>
                <c:pt idx="5">
                  <c:v>0.2717391304347826</c:v>
                </c:pt>
                <c:pt idx="6">
                  <c:v>0.2826086956521739</c:v>
                </c:pt>
                <c:pt idx="7">
                  <c:v>0.41304347826086957</c:v>
                </c:pt>
                <c:pt idx="8">
                  <c:v>0.20652173913043478</c:v>
                </c:pt>
                <c:pt idx="9">
                  <c:v>0.6956521739130435</c:v>
                </c:pt>
                <c:pt idx="10">
                  <c:v>0.5217391304347826</c:v>
                </c:pt>
                <c:pt idx="11">
                  <c:v>0.4782608695652174</c:v>
                </c:pt>
                <c:pt idx="12">
                  <c:v>0.5652173913043478</c:v>
                </c:pt>
                <c:pt idx="13">
                  <c:v>0.532608695652174</c:v>
                </c:pt>
                <c:pt idx="14">
                  <c:v>0.40869565217391307</c:v>
                </c:pt>
                <c:pt idx="15">
                  <c:v>0.6135265700483091</c:v>
                </c:pt>
                <c:pt idx="16">
                  <c:v>0.6413043478260869</c:v>
                </c:pt>
                <c:pt idx="17">
                  <c:v>0.23478260869565218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0.7428571428571429</c:v>
                </c:pt>
                <c:pt idx="1">
                  <c:v>0.39880952380952384</c:v>
                </c:pt>
                <c:pt idx="2">
                  <c:v>0.47619047619047616</c:v>
                </c:pt>
                <c:pt idx="3">
                  <c:v>0.3273809523809524</c:v>
                </c:pt>
                <c:pt idx="4">
                  <c:v>0.26785714285714285</c:v>
                </c:pt>
                <c:pt idx="5">
                  <c:v>0.24404761904761904</c:v>
                </c:pt>
                <c:pt idx="6">
                  <c:v>0.3902439024390244</c:v>
                </c:pt>
                <c:pt idx="7">
                  <c:v>0.47560975609756095</c:v>
                </c:pt>
                <c:pt idx="8">
                  <c:v>0.3353658536585366</c:v>
                </c:pt>
                <c:pt idx="9">
                  <c:v>0.78125</c:v>
                </c:pt>
                <c:pt idx="10">
                  <c:v>0.6346153846153846</c:v>
                </c:pt>
                <c:pt idx="11">
                  <c:v>0.5350877192982456</c:v>
                </c:pt>
                <c:pt idx="12">
                  <c:v>0.6228070175438597</c:v>
                </c:pt>
                <c:pt idx="13">
                  <c:v>0.631578947368421</c:v>
                </c:pt>
                <c:pt idx="14">
                  <c:v>0.5684210526315789</c:v>
                </c:pt>
                <c:pt idx="15">
                  <c:v>0.7017543859649122</c:v>
                </c:pt>
                <c:pt idx="16">
                  <c:v>0.6447368421052632</c:v>
                </c:pt>
                <c:pt idx="17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0.2631578947368421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0.2894736842105263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0.4473684210526316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Desarrollo Comunitario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42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68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110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Dirección de Desarrollo Comunitario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Dirección de Desarrollo Comunitario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5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Municipalidad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Municipalidad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Desarrollo Comunitario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Desarrollo Comunitario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Dirección de Desarrollo Comunitario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(52%)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50%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58%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42%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Progreso y desarrollo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Claridad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Reconocimiento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Ambiente físico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74%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tener espacios adecuados de trabajo.</a:t>
            </a:r>
          </a:p>
          <a:p>
            <a:r>
              <a:t>Consideran que los puestos de trabajo permiten concentrarse en las tareas.</a:t>
            </a:r>
          </a:p>
          <a:p>
            <a:r>
              <a:t>Piensan que hay atención a la prevención de riesgos y accidentes.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78%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48%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existiría una colaboración y coordinación débil entre las distintas áreas de trabajo.</a:t>
            </a:r>
          </a:p>
          <a:p>
            <a:r>
              <a:t>Consideran que no existiría una buena comunicación entre las áreas, dificultando el logro de las metas comunes.</a:t>
            </a:r>
          </a:p>
          <a:p>
            <a:r>
              <a:t>Piensan que las diferencias entre áreas no se conversarían.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Cooperación entre unidades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49%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Dirección de Desarrollo Comunitario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